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749" r:id="rId2"/>
    <p:sldId id="750" r:id="rId3"/>
    <p:sldId id="751" r:id="rId4"/>
    <p:sldId id="752" r:id="rId5"/>
    <p:sldId id="753" r:id="rId6"/>
    <p:sldId id="754" r:id="rId7"/>
    <p:sldId id="755" r:id="rId8"/>
    <p:sldId id="756" r:id="rId9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 autoAdjust="0"/>
    <p:restoredTop sz="95521" autoAdjust="0"/>
  </p:normalViewPr>
  <p:slideViewPr>
    <p:cSldViewPr>
      <p:cViewPr varScale="1">
        <p:scale>
          <a:sx n="70" d="100"/>
          <a:sy n="70" d="100"/>
        </p:scale>
        <p:origin x="1014" y="66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9630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0556" y="2788132"/>
            <a:ext cx="11778237" cy="3317447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800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</a:t>
            </a:r>
            <a:endParaRPr lang="en-US" altLang="ko-KR" sz="48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 반영계획서</a:t>
            </a:r>
            <a:endParaRPr lang="en-US" altLang="ko-KR" sz="48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01849"/>
              </p:ext>
            </p:extLst>
          </p:nvPr>
        </p:nvGraphicFramePr>
        <p:xfrm>
          <a:off x="9272465" y="6033480"/>
          <a:ext cx="5087441" cy="4005571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11815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375780"/>
              </p:ext>
            </p:extLst>
          </p:nvPr>
        </p:nvGraphicFramePr>
        <p:xfrm>
          <a:off x="13139123" y="1261071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4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9A05A80-8865-42CC-ADB9-3EDECE1F553F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07A8EA8-FE7C-4378-AF94-BE10B851DB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1" y="531288"/>
            <a:ext cx="4468481" cy="119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2260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및 반영결과</a:t>
            </a:r>
            <a:endParaRPr lang="en-US" altLang="ko-KR" sz="3200" b="1" u="sng" kern="0" spc="-11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ctr" fontAlgn="base" latinLnBrk="0">
              <a:lnSpc>
                <a:spcPct val="160000"/>
              </a:lnSpc>
              <a:buNone/>
            </a:pP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심의안건 제</a:t>
            </a:r>
            <a:r>
              <a:rPr lang="en-US" altLang="ko-KR" sz="2400" b="1" kern="0" dirty="0">
                <a:solidFill>
                  <a:srgbClr val="000000"/>
                </a:solidFill>
                <a:latin typeface="HCI Poppy"/>
                <a:ea typeface="휴먼명조"/>
              </a:rPr>
              <a:t>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호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-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신규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: 00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000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번지</a:t>
            </a:r>
            <a:endParaRPr lang="en-US" altLang="ko-KR" sz="2400" b="1" kern="0" dirty="0">
              <a:solidFill>
                <a:srgbClr val="000000"/>
              </a:solidFill>
              <a:latin typeface="휴먼명조"/>
              <a:ea typeface="휴먼명조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심의내용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: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바탕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117888"/>
              </p:ext>
            </p:extLst>
          </p:nvPr>
        </p:nvGraphicFramePr>
        <p:xfrm>
          <a:off x="466887" y="2825626"/>
          <a:ext cx="14293588" cy="7493940"/>
        </p:xfrm>
        <a:graphic>
          <a:graphicData uri="http://schemas.openxmlformats.org/drawingml/2006/table">
            <a:tbl>
              <a:tblPr/>
              <a:tblGrid>
                <a:gridCol w="708810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8171141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1638720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2136001">
                  <a:extLst>
                    <a:ext uri="{9D8B030D-6E8A-4147-A177-3AD203B41FA5}">
                      <a16:colId xmlns:a16="http://schemas.microsoft.com/office/drawing/2014/main" val="2024982244"/>
                    </a:ext>
                  </a:extLst>
                </a:gridCol>
                <a:gridCol w="1638916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건축위원회 사전검토의견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반영결과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반영내용 기재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반영여부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일부반영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 err="1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미반영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603996">
                <a:tc gridSpan="2">
                  <a:txBody>
                    <a:bodyPr/>
                    <a:lstStyle/>
                    <a:p>
                      <a:pPr marL="506730" marR="63500" indent="-222250" algn="l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심의위원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1]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2070639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</a:t>
                      </a:r>
                      <a:endParaRPr lang="en-US" altLang="ko-KR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반영계획서의 </a:t>
                      </a:r>
                      <a:endParaRPr lang="en-US" altLang="ko-KR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630999">
                <a:tc gridSpan="2">
                  <a:txBody>
                    <a:bodyPr/>
                    <a:lstStyle/>
                    <a:p>
                      <a:pPr marL="506730" marR="63500" lvl="0" indent="-222250" algn="l" defTabSz="1474795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[</a:t>
                      </a:r>
                      <a:r>
                        <a:rPr kumimoji="0" lang="ko-KR" altLang="en-US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심의위원 </a:t>
                      </a:r>
                      <a:r>
                        <a:rPr kumimoji="0" lang="en-US" altLang="ko-KR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2]</a:t>
                      </a:r>
                      <a:endParaRPr kumimoji="0" lang="ko-KR" alt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바탕" panose="02030600000101010101" pitchFamily="18" charset="-127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9749015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238617A-4CBB-48E1-8FBF-D87EFCFED412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E0BD6F9-F63F-4822-A8F4-18009AEAD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250154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1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63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06FD5ED-F03E-4687-9E54-DDC32488AE01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DEB2D2BA-5354-4DC1-A58B-1325863F3C03}"/>
              </a:ext>
            </a:extLst>
          </p:cNvPr>
          <p:cNvGraphicFramePr>
            <a:graphicFrameLocks noGrp="1"/>
          </p:cNvGraphicFramePr>
          <p:nvPr/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9327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CC8C183-D0D7-48FF-8CC2-44F29F0D7F93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AC3F2F48-5C7F-4641-BEB5-EF054B43DB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8029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56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05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05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426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AC8D4239-96E3-46C1-9CB3-3FE3F7499F15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4605865B-245B-4785-9FF6-407A6BC3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982838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98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F81C432-E9AE-4CC7-B2E4-6F30EB1E4748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A6E6502A-F623-431A-BB53-DC6EEC8496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181011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좋 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2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65A4583-C6EE-4FAD-8BDB-8C0F11D1C7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1" y="3437694"/>
            <a:ext cx="1364551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198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BE21E50-4122-497B-AA2E-066EA2968C8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D70B5A40-D459-40E4-B377-562855223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745941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 </a:t>
                      </a:r>
                      <a:r>
                        <a:rPr lang="ko-KR" altLang="en-US" sz="18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쁜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6DA468A1-BD75-496E-A9FE-82674FAC0D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47" y="3455123"/>
            <a:ext cx="13068083" cy="631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57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24177</TotalTime>
  <Words>524</Words>
  <Application>Microsoft Office PowerPoint</Application>
  <PresentationFormat>사용자 지정</PresentationFormat>
  <Paragraphs>185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2" baseType="lpstr">
      <vt:lpstr>HCI Poppy</vt:lpstr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1499</cp:revision>
  <cp:lastPrinted>2021-10-14T01:36:56Z</cp:lastPrinted>
  <dcterms:created xsi:type="dcterms:W3CDTF">2015-10-14T07:40:08Z</dcterms:created>
  <dcterms:modified xsi:type="dcterms:W3CDTF">2026-07-22T01:05:41Z</dcterms:modified>
</cp:coreProperties>
</file>