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</p:sld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FF6600"/>
    <a:srgbClr val="FF69FF"/>
    <a:srgbClr val="FF9FFF"/>
    <a:srgbClr val="B84FFF"/>
    <a:srgbClr val="9900FF"/>
    <a:srgbClr val="007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564" autoAdjust="0"/>
  </p:normalViewPr>
  <p:slideViewPr>
    <p:cSldViewPr>
      <p:cViewPr>
        <p:scale>
          <a:sx n="100" d="100"/>
          <a:sy n="100" d="100"/>
        </p:scale>
        <p:origin x="-2892" y="6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321447" y="9"/>
            <a:ext cx="6215106" cy="914399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5761" y="2857488"/>
            <a:ext cx="5732900" cy="2000264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89339" y="5048253"/>
            <a:ext cx="5625743" cy="1143008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"/>
            <a:ext cx="214290" cy="9144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/>
            </a:lvl1pPr>
            <a:lvl2pPr>
              <a:buSzPct val="120000"/>
              <a:defRPr/>
            </a:lvl2pPr>
            <a:lvl3pPr>
              <a:buSzPct val="120000"/>
              <a:defRPr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7607" y="380971"/>
            <a:ext cx="6416104" cy="1253045"/>
          </a:xfrm>
        </p:spPr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13"/>
            <a:ext cx="342359" cy="9143999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5026" y="4095747"/>
            <a:ext cx="5786478" cy="2006603"/>
          </a:xfrm>
        </p:spPr>
        <p:txBody>
          <a:bodyPr anchor="ctr"/>
          <a:lstStyle>
            <a:lvl1pPr algn="l">
              <a:defRPr sz="40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75026" y="6000760"/>
            <a:ext cx="5786478" cy="2190752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>
            <a:off x="375026" y="5905510"/>
            <a:ext cx="5786478" cy="2117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2016-01-13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380971"/>
            <a:ext cx="6858024" cy="1524013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 bwMode="invGray">
          <a:xfrm>
            <a:off x="589336" y="2190734"/>
            <a:ext cx="2839664" cy="5905541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 bwMode="invGray">
          <a:xfrm>
            <a:off x="3536157" y="2190734"/>
            <a:ext cx="2839212" cy="5905541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2016-01-13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2"/>
          </p:nvPr>
        </p:nvSpPr>
        <p:spPr bwMode="invGray">
          <a:xfrm>
            <a:off x="375029" y="2000232"/>
            <a:ext cx="3000397" cy="5048285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 bwMode="ltGray">
          <a:xfrm>
            <a:off x="375029" y="7239019"/>
            <a:ext cx="3003804" cy="952507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half" idx="4"/>
          </p:nvPr>
        </p:nvSpPr>
        <p:spPr bwMode="invGray">
          <a:xfrm>
            <a:off x="3537699" y="2000232"/>
            <a:ext cx="3000397" cy="5048285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 bwMode="ltGray">
          <a:xfrm>
            <a:off x="3536157" y="7239019"/>
            <a:ext cx="3000396" cy="952507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0" y="6"/>
            <a:ext cx="214290" cy="914399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644936" y="6"/>
            <a:ext cx="214290" cy="914399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21447" y="9"/>
            <a:ext cx="6215106" cy="914399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5025" y="571472"/>
            <a:ext cx="6140075" cy="1524000"/>
          </a:xfrm>
        </p:spPr>
        <p:txBody>
          <a:bodyPr/>
          <a:lstStyle>
            <a:lvl1pPr algn="l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2016-01-13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2016-01-13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invGray">
          <a:xfrm>
            <a:off x="214290" y="351744"/>
            <a:ext cx="6643710" cy="886483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invGray">
          <a:xfrm>
            <a:off x="375026" y="380971"/>
            <a:ext cx="6107949" cy="857256"/>
          </a:xfrm>
          <a:noFill/>
        </p:spPr>
        <p:txBody>
          <a:bodyPr anchor="b">
            <a:noAutofit/>
          </a:bodyPr>
          <a:lstStyle>
            <a:lvl1pPr algn="l">
              <a:defRPr sz="28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75025" y="1341641"/>
            <a:ext cx="1660934" cy="713563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"/>
          </p:nvPr>
        </p:nvSpPr>
        <p:spPr>
          <a:xfrm>
            <a:off x="2089549" y="1333478"/>
            <a:ext cx="4393406" cy="7143773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0" y="6"/>
            <a:ext cx="214290" cy="914399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4762501"/>
            <a:ext cx="6858000" cy="4381501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5026" y="4762501"/>
            <a:ext cx="2464611" cy="151765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75026" y="6286512"/>
            <a:ext cx="2464611" cy="152401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343150" y="8763029"/>
            <a:ext cx="2171700" cy="3970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그림 개체 틀 7"/>
          <p:cNvSpPr>
            <a:spLocks noGrp="1"/>
          </p:cNvSpPr>
          <p:nvPr>
            <p:ph type="pic" idx="1"/>
          </p:nvPr>
        </p:nvSpPr>
        <p:spPr>
          <a:xfrm>
            <a:off x="3000372" y="1428728"/>
            <a:ext cx="3161132" cy="6286544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 anchor="b"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2000234"/>
            <a:ext cx="6172200" cy="616798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341734" y="1904982"/>
            <a:ext cx="6161528" cy="2117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5732875" y="-21265"/>
            <a:ext cx="1125125" cy="914399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732875" y="380971"/>
            <a:ext cx="910835" cy="8382061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761975"/>
            <a:ext cx="5336397" cy="7620059"/>
          </a:xfrm>
        </p:spPr>
        <p:txBody>
          <a:bodyPr vert="eaVer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2016-01-13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8763029"/>
            <a:ext cx="6858000" cy="380971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0" y="3174"/>
            <a:ext cx="6858000" cy="377797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234265" y="366184"/>
            <a:ext cx="6409445" cy="1524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763029"/>
            <a:ext cx="1600200" cy="381003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9475FD6C-F3C1-4267-BBD0-D0C2FD086365}" type="datetimeFigureOut">
              <a:rPr lang="ko-KR" altLang="en-US" smtClean="0"/>
              <a:t>2016-01-13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763029"/>
            <a:ext cx="2171700" cy="381003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763029"/>
            <a:ext cx="1600200" cy="381003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0" kern="1200" spc="10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Font typeface="Arial"/>
        <a:buChar char="•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0688" y="683568"/>
            <a:ext cx="5688632" cy="103105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altLang="ko-KR" sz="500" dirty="0" smtClean="0"/>
          </a:p>
          <a:p>
            <a:pPr algn="ctr"/>
            <a:r>
              <a:rPr lang="en-US" altLang="ko-KR" sz="1600" b="1" dirty="0" smtClean="0">
                <a:solidFill>
                  <a:schemeClr val="accent6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1600" b="1" dirty="0" smtClean="0">
                <a:solidFill>
                  <a:schemeClr val="accent6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서구보건소 </a:t>
            </a:r>
            <a:r>
              <a:rPr lang="ko-KR" altLang="en-US" sz="1600" b="1" dirty="0" err="1" smtClean="0">
                <a:solidFill>
                  <a:schemeClr val="accent6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열린주민건강강좌</a:t>
            </a:r>
            <a:r>
              <a:rPr lang="en-US" altLang="ko-KR" sz="1600" b="1" dirty="0" smtClean="0">
                <a:solidFill>
                  <a:schemeClr val="accent6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&gt;</a:t>
            </a:r>
            <a:endParaRPr lang="en-US" altLang="ko-KR" sz="1600" b="1" dirty="0">
              <a:solidFill>
                <a:schemeClr val="accent6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600" b="1" dirty="0" smtClean="0">
                <a:solidFill>
                  <a:schemeClr val="bg2">
                    <a:lumMod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올바른 걷기 운동</a:t>
            </a:r>
            <a:endParaRPr lang="ko-KR" altLang="en-US" sz="3600" b="1" dirty="0">
              <a:solidFill>
                <a:schemeClr val="bg2">
                  <a:lumMod val="2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400" b="1" dirty="0" smtClean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4674" y="2174354"/>
            <a:ext cx="5940660" cy="6058582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altLang="ko-KR" sz="1050" dirty="0" smtClean="0"/>
          </a:p>
          <a:p>
            <a:r>
              <a:rPr lang="ko-KR" altLang="en-US" dirty="0" smtClean="0"/>
              <a:t> </a:t>
            </a:r>
            <a:r>
              <a:rPr lang="ko-KR" altLang="en-US" dirty="0" smtClean="0"/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서구보건소에서는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지역주민의 건강증진을 위해 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2000" b="1" dirty="0" smtClean="0">
                <a:solidFill>
                  <a:srgbClr val="1004A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올바른 걷기 운동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주제로 아래와 같이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건강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강좌를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개최하고자 합니다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일시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2016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26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오전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~11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대상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지역주민 누구나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장소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서구보건소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층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보건교육실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강사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건강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걷기지도사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내용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올바른 걷기 자세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걷기 방법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참가비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무료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문의처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서구보건소 통합건강관리실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☎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560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– 5077, 5079</a:t>
            </a:r>
          </a:p>
          <a:p>
            <a:pPr>
              <a:lnSpc>
                <a:spcPct val="130000"/>
              </a:lnSpc>
            </a:pPr>
            <a:endParaRPr lang="en-US" altLang="ko-KR" dirty="0" smtClean="0"/>
          </a:p>
          <a:p>
            <a:pPr>
              <a:lnSpc>
                <a:spcPct val="130000"/>
              </a:lnSpc>
            </a:pPr>
            <a:endParaRPr lang="en-US" altLang="ko-KR" dirty="0" smtClean="0"/>
          </a:p>
          <a:p>
            <a:pPr algn="ctr">
              <a:lnSpc>
                <a:spcPct val="130000"/>
              </a:lnSpc>
            </a:pPr>
            <a:r>
              <a:rPr lang="ko-KR" altLang="en-US" sz="2800" b="1" dirty="0" smtClean="0"/>
              <a:t>서구보건소</a:t>
            </a:r>
            <a:endParaRPr lang="en-US" altLang="ko-KR" sz="2800" b="1" dirty="0"/>
          </a:p>
        </p:txBody>
      </p:sp>
      <p:sp>
        <p:nvSpPr>
          <p:cNvPr id="3" name="직사각형 2"/>
          <p:cNvSpPr/>
          <p:nvPr/>
        </p:nvSpPr>
        <p:spPr>
          <a:xfrm>
            <a:off x="0" y="0"/>
            <a:ext cx="6858000" cy="914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849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고구려 벽화">
  <a:themeElements>
    <a:clrScheme name="고구려 벽화">
      <a:dk1>
        <a:sysClr val="windowText" lastClr="000000"/>
      </a:dk1>
      <a:lt1>
        <a:sysClr val="window" lastClr="FFFFFF"/>
      </a:lt1>
      <a:dk2>
        <a:srgbClr val="433021"/>
      </a:dk2>
      <a:lt2>
        <a:srgbClr val="E8D8CA"/>
      </a:lt2>
      <a:accent1>
        <a:srgbClr val="E49458"/>
      </a:accent1>
      <a:accent2>
        <a:srgbClr val="74AD8D"/>
      </a:accent2>
      <a:accent3>
        <a:srgbClr val="D4AC30"/>
      </a:accent3>
      <a:accent4>
        <a:srgbClr val="7BA5BE"/>
      </a:accent4>
      <a:accent5>
        <a:srgbClr val="E4A098"/>
      </a:accent5>
      <a:accent6>
        <a:srgbClr val="70B4B7"/>
      </a:accent6>
      <a:hlink>
        <a:srgbClr val="008685"/>
      </a:hlink>
      <a:folHlink>
        <a:srgbClr val="EA5A23"/>
      </a:folHlink>
    </a:clrScheme>
    <a:fontScheme name="고구려 벽화">
      <a:maj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고구려 벽화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Hunting</Template>
  <TotalTime>289</TotalTime>
  <Words>82</Words>
  <Application>Microsoft Office PowerPoint</Application>
  <PresentationFormat>화면 슬라이드 쇼(4:3)</PresentationFormat>
  <Paragraphs>19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고구려 벽화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Seogu</cp:lastModifiedBy>
  <cp:revision>32</cp:revision>
  <cp:lastPrinted>2016-01-13T07:35:04Z</cp:lastPrinted>
  <dcterms:created xsi:type="dcterms:W3CDTF">2015-07-26T18:56:46Z</dcterms:created>
  <dcterms:modified xsi:type="dcterms:W3CDTF">2016-01-13T08:38:29Z</dcterms:modified>
</cp:coreProperties>
</file>