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"/>
  </p:notesMasterIdLst>
  <p:sldIdLst>
    <p:sldId id="260" r:id="rId2"/>
  </p:sldIdLst>
  <p:sldSz cx="6858000" cy="12239625"/>
  <p:notesSz cx="6797675" cy="9926638"/>
  <p:embeddedFontLst>
    <p:embeddedFont>
      <p:font typeface="함초롬바탕" panose="02030604000101010101" pitchFamily="18" charset="-127"/>
      <p:regular r:id="rId4"/>
      <p:bold r:id="rId5"/>
    </p:embeddedFon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맑은 고딕" panose="020B0503020000020004" pitchFamily="50" charset="-127"/>
      <p:regular r:id="rId10"/>
      <p:bold r:id="rId11"/>
    </p:embeddedFont>
    <p:embeddedFont>
      <p:font typeface="경기천년제목 Bold" panose="02020803020101020101" pitchFamily="18" charset="-127"/>
      <p:bold r:id="rId12"/>
    </p:embeddedFont>
    <p:embeddedFont>
      <p:font typeface="경기천년제목 Medium" panose="02020603020101020101" pitchFamily="18" charset="-127"/>
      <p:regular r:id="rId13"/>
    </p:embeddedFont>
  </p:embeddedFontLst>
  <p:defaultTextStyle>
    <a:defPPr>
      <a:defRPr lang="en-US"/>
    </a:defPPr>
    <a:lvl1pPr marL="0" algn="l" defTabSz="1685482" rtl="0" eaLnBrk="1" latinLnBrk="0" hangingPunct="1">
      <a:defRPr sz="3318" kern="1200">
        <a:solidFill>
          <a:schemeClr val="tx1"/>
        </a:solidFill>
        <a:latin typeface="+mn-lt"/>
        <a:ea typeface="+mn-ea"/>
        <a:cs typeface="+mn-cs"/>
      </a:defRPr>
    </a:lvl1pPr>
    <a:lvl2pPr marL="842741" algn="l" defTabSz="1685482" rtl="0" eaLnBrk="1" latinLnBrk="0" hangingPunct="1">
      <a:defRPr sz="3318" kern="1200">
        <a:solidFill>
          <a:schemeClr val="tx1"/>
        </a:solidFill>
        <a:latin typeface="+mn-lt"/>
        <a:ea typeface="+mn-ea"/>
        <a:cs typeface="+mn-cs"/>
      </a:defRPr>
    </a:lvl2pPr>
    <a:lvl3pPr marL="1685482" algn="l" defTabSz="1685482" rtl="0" eaLnBrk="1" latinLnBrk="0" hangingPunct="1">
      <a:defRPr sz="3318" kern="1200">
        <a:solidFill>
          <a:schemeClr val="tx1"/>
        </a:solidFill>
        <a:latin typeface="+mn-lt"/>
        <a:ea typeface="+mn-ea"/>
        <a:cs typeface="+mn-cs"/>
      </a:defRPr>
    </a:lvl3pPr>
    <a:lvl4pPr marL="2528223" algn="l" defTabSz="1685482" rtl="0" eaLnBrk="1" latinLnBrk="0" hangingPunct="1">
      <a:defRPr sz="3318" kern="1200">
        <a:solidFill>
          <a:schemeClr val="tx1"/>
        </a:solidFill>
        <a:latin typeface="+mn-lt"/>
        <a:ea typeface="+mn-ea"/>
        <a:cs typeface="+mn-cs"/>
      </a:defRPr>
    </a:lvl4pPr>
    <a:lvl5pPr marL="3370964" algn="l" defTabSz="1685482" rtl="0" eaLnBrk="1" latinLnBrk="0" hangingPunct="1">
      <a:defRPr sz="3318" kern="1200">
        <a:solidFill>
          <a:schemeClr val="tx1"/>
        </a:solidFill>
        <a:latin typeface="+mn-lt"/>
        <a:ea typeface="+mn-ea"/>
        <a:cs typeface="+mn-cs"/>
      </a:defRPr>
    </a:lvl5pPr>
    <a:lvl6pPr marL="4213705" algn="l" defTabSz="1685482" rtl="0" eaLnBrk="1" latinLnBrk="0" hangingPunct="1">
      <a:defRPr sz="3318" kern="1200">
        <a:solidFill>
          <a:schemeClr val="tx1"/>
        </a:solidFill>
        <a:latin typeface="+mn-lt"/>
        <a:ea typeface="+mn-ea"/>
        <a:cs typeface="+mn-cs"/>
      </a:defRPr>
    </a:lvl6pPr>
    <a:lvl7pPr marL="5056446" algn="l" defTabSz="1685482" rtl="0" eaLnBrk="1" latinLnBrk="0" hangingPunct="1">
      <a:defRPr sz="3318" kern="1200">
        <a:solidFill>
          <a:schemeClr val="tx1"/>
        </a:solidFill>
        <a:latin typeface="+mn-lt"/>
        <a:ea typeface="+mn-ea"/>
        <a:cs typeface="+mn-cs"/>
      </a:defRPr>
    </a:lvl7pPr>
    <a:lvl8pPr marL="5899187" algn="l" defTabSz="1685482" rtl="0" eaLnBrk="1" latinLnBrk="0" hangingPunct="1">
      <a:defRPr sz="3318" kern="1200">
        <a:solidFill>
          <a:schemeClr val="tx1"/>
        </a:solidFill>
        <a:latin typeface="+mn-lt"/>
        <a:ea typeface="+mn-ea"/>
        <a:cs typeface="+mn-cs"/>
      </a:defRPr>
    </a:lvl8pPr>
    <a:lvl9pPr marL="6741928" algn="l" defTabSz="1685482" rtl="0" eaLnBrk="1" latinLnBrk="0" hangingPunct="1">
      <a:defRPr sz="331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192" userDrawn="1">
          <p15:clr>
            <a:srgbClr val="A4A3A4"/>
          </p15:clr>
        </p15:guide>
        <p15:guide id="4" orient="horz" pos="4314" userDrawn="1">
          <p15:clr>
            <a:srgbClr val="A4A3A4"/>
          </p15:clr>
        </p15:guide>
        <p15:guide id="5" orient="horz" pos="7204" userDrawn="1">
          <p15:clr>
            <a:srgbClr val="A4A3A4"/>
          </p15:clr>
        </p15:guide>
        <p15:guide id="6" pos="41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9C03B"/>
    <a:srgbClr val="3BA7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보통 스타일 3 - 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어두운 스타일 2 - 강조 5/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2" d="100"/>
          <a:sy n="62" d="100"/>
        </p:scale>
        <p:origin x="2844" y="72"/>
      </p:cViewPr>
      <p:guideLst>
        <p:guide pos="192"/>
        <p:guide orient="horz" pos="4314"/>
        <p:guide orient="horz" pos="7204"/>
        <p:guide pos="41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viewProps" Target="viewProp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A7E4E9-B160-43F1-A9C5-24A75FCE9EBB}" type="datetimeFigureOut">
              <a:rPr lang="ko-KR" altLang="en-US" smtClean="0"/>
              <a:t>2019-11-19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460625" y="1241425"/>
            <a:ext cx="1876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7DB78-E8B0-488A-AF0E-50A07CB80B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1209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4154" rtl="0" eaLnBrk="1" latinLnBrk="1" hangingPunct="1">
      <a:defRPr sz="898" kern="1200">
        <a:solidFill>
          <a:schemeClr val="tx1"/>
        </a:solidFill>
        <a:latin typeface="+mn-lt"/>
        <a:ea typeface="+mn-ea"/>
        <a:cs typeface="+mn-cs"/>
      </a:defRPr>
    </a:lvl1pPr>
    <a:lvl2pPr marL="342077" algn="l" defTabSz="684154" rtl="0" eaLnBrk="1" latinLnBrk="1" hangingPunct="1">
      <a:defRPr sz="898" kern="1200">
        <a:solidFill>
          <a:schemeClr val="tx1"/>
        </a:solidFill>
        <a:latin typeface="+mn-lt"/>
        <a:ea typeface="+mn-ea"/>
        <a:cs typeface="+mn-cs"/>
      </a:defRPr>
    </a:lvl2pPr>
    <a:lvl3pPr marL="684154" algn="l" defTabSz="684154" rtl="0" eaLnBrk="1" latinLnBrk="1" hangingPunct="1">
      <a:defRPr sz="898" kern="1200">
        <a:solidFill>
          <a:schemeClr val="tx1"/>
        </a:solidFill>
        <a:latin typeface="+mn-lt"/>
        <a:ea typeface="+mn-ea"/>
        <a:cs typeface="+mn-cs"/>
      </a:defRPr>
    </a:lvl3pPr>
    <a:lvl4pPr marL="1026231" algn="l" defTabSz="684154" rtl="0" eaLnBrk="1" latinLnBrk="1" hangingPunct="1">
      <a:defRPr sz="898" kern="1200">
        <a:solidFill>
          <a:schemeClr val="tx1"/>
        </a:solidFill>
        <a:latin typeface="+mn-lt"/>
        <a:ea typeface="+mn-ea"/>
        <a:cs typeface="+mn-cs"/>
      </a:defRPr>
    </a:lvl4pPr>
    <a:lvl5pPr marL="1368308" algn="l" defTabSz="684154" rtl="0" eaLnBrk="1" latinLnBrk="1" hangingPunct="1">
      <a:defRPr sz="898" kern="1200">
        <a:solidFill>
          <a:schemeClr val="tx1"/>
        </a:solidFill>
        <a:latin typeface="+mn-lt"/>
        <a:ea typeface="+mn-ea"/>
        <a:cs typeface="+mn-cs"/>
      </a:defRPr>
    </a:lvl5pPr>
    <a:lvl6pPr marL="1710385" algn="l" defTabSz="684154" rtl="0" eaLnBrk="1" latinLnBrk="1" hangingPunct="1">
      <a:defRPr sz="898" kern="1200">
        <a:solidFill>
          <a:schemeClr val="tx1"/>
        </a:solidFill>
        <a:latin typeface="+mn-lt"/>
        <a:ea typeface="+mn-ea"/>
        <a:cs typeface="+mn-cs"/>
      </a:defRPr>
    </a:lvl6pPr>
    <a:lvl7pPr marL="2052462" algn="l" defTabSz="684154" rtl="0" eaLnBrk="1" latinLnBrk="1" hangingPunct="1">
      <a:defRPr sz="898" kern="1200">
        <a:solidFill>
          <a:schemeClr val="tx1"/>
        </a:solidFill>
        <a:latin typeface="+mn-lt"/>
        <a:ea typeface="+mn-ea"/>
        <a:cs typeface="+mn-cs"/>
      </a:defRPr>
    </a:lvl7pPr>
    <a:lvl8pPr marL="2394539" algn="l" defTabSz="684154" rtl="0" eaLnBrk="1" latinLnBrk="1" hangingPunct="1">
      <a:defRPr sz="898" kern="1200">
        <a:solidFill>
          <a:schemeClr val="tx1"/>
        </a:solidFill>
        <a:latin typeface="+mn-lt"/>
        <a:ea typeface="+mn-ea"/>
        <a:cs typeface="+mn-cs"/>
      </a:defRPr>
    </a:lvl8pPr>
    <a:lvl9pPr marL="2736616" algn="l" defTabSz="684154" rtl="0" eaLnBrk="1" latinLnBrk="1" hangingPunct="1">
      <a:defRPr sz="89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460625" y="1241425"/>
            <a:ext cx="1876425" cy="33496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경기천년제목</a:t>
            </a:r>
            <a:r>
              <a:rPr lang="en-US" altLang="ko-KR" dirty="0" smtClean="0"/>
              <a:t>medium / </a:t>
            </a:r>
            <a:r>
              <a:rPr lang="ko-KR" altLang="en-US" dirty="0" err="1" smtClean="0"/>
              <a:t>나눔고딕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7DB78-E8B0-488A-AF0E-50A07CB80B7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347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3847" y="6913124"/>
            <a:ext cx="10016936" cy="477015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7699" y="12610522"/>
            <a:ext cx="8249241" cy="56870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3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67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1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34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185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022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85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69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43861" y="891198"/>
            <a:ext cx="2651541" cy="189879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9238" y="891198"/>
            <a:ext cx="7758215" cy="189879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0904" y="14300171"/>
            <a:ext cx="10016936" cy="4419866"/>
          </a:xfrm>
        </p:spPr>
        <p:txBody>
          <a:bodyPr anchor="t"/>
          <a:lstStyle>
            <a:lvl1pPr algn="l">
              <a:defRPr sz="1607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0904" y="9432140"/>
            <a:ext cx="10016936" cy="4868032"/>
          </a:xfrm>
        </p:spPr>
        <p:txBody>
          <a:bodyPr anchor="b"/>
          <a:lstStyle>
            <a:lvl1pPr marL="0" indent="0">
              <a:buNone/>
              <a:defRPr sz="804">
                <a:solidFill>
                  <a:schemeClr val="tx1">
                    <a:tint val="75000"/>
                  </a:schemeClr>
                </a:solidFill>
              </a:defRPr>
            </a:lvl1pPr>
            <a:lvl2pPr marL="183702" indent="0">
              <a:buNone/>
              <a:defRPr sz="724">
                <a:solidFill>
                  <a:schemeClr val="tx1">
                    <a:tint val="75000"/>
                  </a:schemeClr>
                </a:solidFill>
              </a:defRPr>
            </a:lvl2pPr>
            <a:lvl3pPr marL="367404" indent="0">
              <a:buNone/>
              <a:defRPr sz="643">
                <a:solidFill>
                  <a:schemeClr val="tx1">
                    <a:tint val="75000"/>
                  </a:schemeClr>
                </a:solidFill>
              </a:defRPr>
            </a:lvl3pPr>
            <a:lvl4pPr marL="551107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4pPr>
            <a:lvl5pPr marL="734810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5pPr>
            <a:lvl6pPr marL="918512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6pPr>
            <a:lvl7pPr marL="1102214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7pPr>
            <a:lvl8pPr marL="1285917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8pPr>
            <a:lvl9pPr marL="1469619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9235" y="5192572"/>
            <a:ext cx="5204879" cy="14686520"/>
          </a:xfrm>
        </p:spPr>
        <p:txBody>
          <a:bodyPr/>
          <a:lstStyle>
            <a:lvl1pPr>
              <a:defRPr sz="1125"/>
            </a:lvl1pPr>
            <a:lvl2pPr>
              <a:defRPr sz="964"/>
            </a:lvl2pPr>
            <a:lvl3pPr>
              <a:defRPr sz="804"/>
            </a:lvl3pPr>
            <a:lvl4pPr>
              <a:defRPr sz="724"/>
            </a:lvl4pPr>
            <a:lvl5pPr>
              <a:defRPr sz="724"/>
            </a:lvl5pPr>
            <a:lvl6pPr>
              <a:defRPr sz="724"/>
            </a:lvl6pPr>
            <a:lvl7pPr>
              <a:defRPr sz="724"/>
            </a:lvl7pPr>
            <a:lvl8pPr>
              <a:defRPr sz="724"/>
            </a:lvl8pPr>
            <a:lvl9pPr>
              <a:defRPr sz="72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90524" y="5192572"/>
            <a:ext cx="5204879" cy="14686520"/>
          </a:xfrm>
        </p:spPr>
        <p:txBody>
          <a:bodyPr/>
          <a:lstStyle>
            <a:lvl1pPr>
              <a:defRPr sz="1125"/>
            </a:lvl1pPr>
            <a:lvl2pPr>
              <a:defRPr sz="964"/>
            </a:lvl2pPr>
            <a:lvl3pPr>
              <a:defRPr sz="804"/>
            </a:lvl3pPr>
            <a:lvl4pPr>
              <a:defRPr sz="724"/>
            </a:lvl4pPr>
            <a:lvl5pPr>
              <a:defRPr sz="724"/>
            </a:lvl5pPr>
            <a:lvl6pPr>
              <a:defRPr sz="724"/>
            </a:lvl6pPr>
            <a:lvl7pPr>
              <a:defRPr sz="724"/>
            </a:lvl7pPr>
            <a:lvl8pPr>
              <a:defRPr sz="724"/>
            </a:lvl8pPr>
            <a:lvl9pPr>
              <a:defRPr sz="72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9236" y="4981371"/>
            <a:ext cx="5206925" cy="2075996"/>
          </a:xfrm>
        </p:spPr>
        <p:txBody>
          <a:bodyPr anchor="b"/>
          <a:lstStyle>
            <a:lvl1pPr marL="0" indent="0">
              <a:buNone/>
              <a:defRPr sz="964" b="1"/>
            </a:lvl1pPr>
            <a:lvl2pPr marL="183702" indent="0">
              <a:buNone/>
              <a:defRPr sz="804" b="1"/>
            </a:lvl2pPr>
            <a:lvl3pPr marL="367404" indent="0">
              <a:buNone/>
              <a:defRPr sz="724" b="1"/>
            </a:lvl3pPr>
            <a:lvl4pPr marL="551107" indent="0">
              <a:buNone/>
              <a:defRPr sz="643" b="1"/>
            </a:lvl4pPr>
            <a:lvl5pPr marL="734810" indent="0">
              <a:buNone/>
              <a:defRPr sz="643" b="1"/>
            </a:lvl5pPr>
            <a:lvl6pPr marL="918512" indent="0">
              <a:buNone/>
              <a:defRPr sz="643" b="1"/>
            </a:lvl6pPr>
            <a:lvl7pPr marL="1102214" indent="0">
              <a:buNone/>
              <a:defRPr sz="643" b="1"/>
            </a:lvl7pPr>
            <a:lvl8pPr marL="1285917" indent="0">
              <a:buNone/>
              <a:defRPr sz="643" b="1"/>
            </a:lvl8pPr>
            <a:lvl9pPr marL="1469619" indent="0">
              <a:buNone/>
              <a:defRPr sz="64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36" y="7057360"/>
            <a:ext cx="5206925" cy="12821730"/>
          </a:xfrm>
        </p:spPr>
        <p:txBody>
          <a:bodyPr/>
          <a:lstStyle>
            <a:lvl1pPr>
              <a:defRPr sz="964"/>
            </a:lvl1pPr>
            <a:lvl2pPr>
              <a:defRPr sz="804"/>
            </a:lvl2pPr>
            <a:lvl3pPr>
              <a:defRPr sz="724"/>
            </a:lvl3pPr>
            <a:lvl4pPr>
              <a:defRPr sz="643"/>
            </a:lvl4pPr>
            <a:lvl5pPr>
              <a:defRPr sz="643"/>
            </a:lvl5pPr>
            <a:lvl6pPr>
              <a:defRPr sz="643"/>
            </a:lvl6pPr>
            <a:lvl7pPr>
              <a:defRPr sz="643"/>
            </a:lvl7pPr>
            <a:lvl8pPr>
              <a:defRPr sz="643"/>
            </a:lvl8pPr>
            <a:lvl9pPr>
              <a:defRPr sz="64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6429" y="4981371"/>
            <a:ext cx="5208970" cy="2075996"/>
          </a:xfrm>
        </p:spPr>
        <p:txBody>
          <a:bodyPr anchor="b"/>
          <a:lstStyle>
            <a:lvl1pPr marL="0" indent="0">
              <a:buNone/>
              <a:defRPr sz="964" b="1"/>
            </a:lvl1pPr>
            <a:lvl2pPr marL="183702" indent="0">
              <a:buNone/>
              <a:defRPr sz="804" b="1"/>
            </a:lvl2pPr>
            <a:lvl3pPr marL="367404" indent="0">
              <a:buNone/>
              <a:defRPr sz="724" b="1"/>
            </a:lvl3pPr>
            <a:lvl4pPr marL="551107" indent="0">
              <a:buNone/>
              <a:defRPr sz="643" b="1"/>
            </a:lvl4pPr>
            <a:lvl5pPr marL="734810" indent="0">
              <a:buNone/>
              <a:defRPr sz="643" b="1"/>
            </a:lvl5pPr>
            <a:lvl6pPr marL="918512" indent="0">
              <a:buNone/>
              <a:defRPr sz="643" b="1"/>
            </a:lvl6pPr>
            <a:lvl7pPr marL="1102214" indent="0">
              <a:buNone/>
              <a:defRPr sz="643" b="1"/>
            </a:lvl7pPr>
            <a:lvl8pPr marL="1285917" indent="0">
              <a:buNone/>
              <a:defRPr sz="643" b="1"/>
            </a:lvl8pPr>
            <a:lvl9pPr marL="1469619" indent="0">
              <a:buNone/>
              <a:defRPr sz="64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6429" y="7057360"/>
            <a:ext cx="5208970" cy="12821730"/>
          </a:xfrm>
        </p:spPr>
        <p:txBody>
          <a:bodyPr/>
          <a:lstStyle>
            <a:lvl1pPr>
              <a:defRPr sz="964"/>
            </a:lvl1pPr>
            <a:lvl2pPr>
              <a:defRPr sz="804"/>
            </a:lvl2pPr>
            <a:lvl3pPr>
              <a:defRPr sz="724"/>
            </a:lvl3pPr>
            <a:lvl4pPr>
              <a:defRPr sz="643"/>
            </a:lvl4pPr>
            <a:lvl5pPr>
              <a:defRPr sz="643"/>
            </a:lvl5pPr>
            <a:lvl6pPr>
              <a:defRPr sz="643"/>
            </a:lvl6pPr>
            <a:lvl7pPr>
              <a:defRPr sz="643"/>
            </a:lvl7pPr>
            <a:lvl8pPr>
              <a:defRPr sz="643"/>
            </a:lvl8pPr>
            <a:lvl9pPr>
              <a:defRPr sz="64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235" y="886041"/>
            <a:ext cx="3877062" cy="3770793"/>
          </a:xfrm>
        </p:spPr>
        <p:txBody>
          <a:bodyPr anchor="b"/>
          <a:lstStyle>
            <a:lvl1pPr algn="l">
              <a:defRPr sz="804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7463" y="886043"/>
            <a:ext cx="6587936" cy="18993057"/>
          </a:xfrm>
        </p:spPr>
        <p:txBody>
          <a:bodyPr/>
          <a:lstStyle>
            <a:lvl1pPr>
              <a:defRPr sz="1286"/>
            </a:lvl1pPr>
            <a:lvl2pPr>
              <a:defRPr sz="1125"/>
            </a:lvl2pPr>
            <a:lvl3pPr>
              <a:defRPr sz="964"/>
            </a:lvl3pPr>
            <a:lvl4pPr>
              <a:defRPr sz="804"/>
            </a:lvl4pPr>
            <a:lvl5pPr>
              <a:defRPr sz="804"/>
            </a:lvl5pPr>
            <a:lvl6pPr>
              <a:defRPr sz="804"/>
            </a:lvl6pPr>
            <a:lvl7pPr>
              <a:defRPr sz="804"/>
            </a:lvl7pPr>
            <a:lvl8pPr>
              <a:defRPr sz="804"/>
            </a:lvl8pPr>
            <a:lvl9pPr>
              <a:defRPr sz="80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35" y="4656831"/>
            <a:ext cx="3877062" cy="15222263"/>
          </a:xfrm>
        </p:spPr>
        <p:txBody>
          <a:bodyPr/>
          <a:lstStyle>
            <a:lvl1pPr marL="0" indent="0">
              <a:buNone/>
              <a:defRPr sz="563"/>
            </a:lvl1pPr>
            <a:lvl2pPr marL="183702" indent="0">
              <a:buNone/>
              <a:defRPr sz="482"/>
            </a:lvl2pPr>
            <a:lvl3pPr marL="367404" indent="0">
              <a:buNone/>
              <a:defRPr sz="402"/>
            </a:lvl3pPr>
            <a:lvl4pPr marL="551107" indent="0">
              <a:buNone/>
              <a:defRPr sz="361"/>
            </a:lvl4pPr>
            <a:lvl5pPr marL="734810" indent="0">
              <a:buNone/>
              <a:defRPr sz="361"/>
            </a:lvl5pPr>
            <a:lvl6pPr marL="918512" indent="0">
              <a:buNone/>
              <a:defRPr sz="361"/>
            </a:lvl6pPr>
            <a:lvl7pPr marL="1102214" indent="0">
              <a:buNone/>
              <a:defRPr sz="361"/>
            </a:lvl7pPr>
            <a:lvl8pPr marL="1285917" indent="0">
              <a:buNone/>
              <a:defRPr sz="361"/>
            </a:lvl8pPr>
            <a:lvl9pPr marL="1469619" indent="0">
              <a:buNone/>
              <a:defRPr sz="36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9872" y="15577707"/>
            <a:ext cx="7070778" cy="1839036"/>
          </a:xfrm>
        </p:spPr>
        <p:txBody>
          <a:bodyPr anchor="b"/>
          <a:lstStyle>
            <a:lvl1pPr algn="l">
              <a:defRPr sz="804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09872" y="1988425"/>
            <a:ext cx="7070778" cy="13352318"/>
          </a:xfrm>
        </p:spPr>
        <p:txBody>
          <a:bodyPr/>
          <a:lstStyle>
            <a:lvl1pPr marL="0" indent="0">
              <a:buNone/>
              <a:defRPr sz="1286"/>
            </a:lvl1pPr>
            <a:lvl2pPr marL="183702" indent="0">
              <a:buNone/>
              <a:defRPr sz="1125"/>
            </a:lvl2pPr>
            <a:lvl3pPr marL="367404" indent="0">
              <a:buNone/>
              <a:defRPr sz="964"/>
            </a:lvl3pPr>
            <a:lvl4pPr marL="551107" indent="0">
              <a:buNone/>
              <a:defRPr sz="804"/>
            </a:lvl4pPr>
            <a:lvl5pPr marL="734810" indent="0">
              <a:buNone/>
              <a:defRPr sz="804"/>
            </a:lvl5pPr>
            <a:lvl6pPr marL="918512" indent="0">
              <a:buNone/>
              <a:defRPr sz="804"/>
            </a:lvl6pPr>
            <a:lvl7pPr marL="1102214" indent="0">
              <a:buNone/>
              <a:defRPr sz="804"/>
            </a:lvl7pPr>
            <a:lvl8pPr marL="1285917" indent="0">
              <a:buNone/>
              <a:defRPr sz="804"/>
            </a:lvl8pPr>
            <a:lvl9pPr marL="1469619" indent="0">
              <a:buNone/>
              <a:defRPr sz="804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09872" y="17416749"/>
            <a:ext cx="7070778" cy="2611736"/>
          </a:xfrm>
        </p:spPr>
        <p:txBody>
          <a:bodyPr/>
          <a:lstStyle>
            <a:lvl1pPr marL="0" indent="0">
              <a:buNone/>
              <a:defRPr sz="563"/>
            </a:lvl1pPr>
            <a:lvl2pPr marL="183702" indent="0">
              <a:buNone/>
              <a:defRPr sz="482"/>
            </a:lvl2pPr>
            <a:lvl3pPr marL="367404" indent="0">
              <a:buNone/>
              <a:defRPr sz="402"/>
            </a:lvl3pPr>
            <a:lvl4pPr marL="551107" indent="0">
              <a:buNone/>
              <a:defRPr sz="361"/>
            </a:lvl4pPr>
            <a:lvl5pPr marL="734810" indent="0">
              <a:buNone/>
              <a:defRPr sz="361"/>
            </a:lvl5pPr>
            <a:lvl6pPr marL="918512" indent="0">
              <a:buNone/>
              <a:defRPr sz="361"/>
            </a:lvl6pPr>
            <a:lvl7pPr marL="1102214" indent="0">
              <a:buNone/>
              <a:defRPr sz="361"/>
            </a:lvl7pPr>
            <a:lvl8pPr marL="1285917" indent="0">
              <a:buNone/>
              <a:defRPr sz="361"/>
            </a:lvl8pPr>
            <a:lvl9pPr marL="1469619" indent="0">
              <a:buNone/>
              <a:defRPr sz="36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9236" y="891194"/>
            <a:ext cx="10606167" cy="37089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9236" y="5192572"/>
            <a:ext cx="10606167" cy="14686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9236" y="20626038"/>
            <a:ext cx="2749747" cy="1184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26420" y="20626038"/>
            <a:ext cx="3731799" cy="1184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5656" y="20626038"/>
            <a:ext cx="2749747" cy="1184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67404" rtl="0" eaLnBrk="1" latinLnBrk="0" hangingPunct="1">
        <a:spcBef>
          <a:spcPct val="0"/>
        </a:spcBef>
        <a:buNone/>
        <a:defRPr sz="17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7777" indent="-137777" algn="l" defTabSz="367404" rtl="0" eaLnBrk="1" latinLnBrk="0" hangingPunct="1">
        <a:spcBef>
          <a:spcPct val="20000"/>
        </a:spcBef>
        <a:buFont typeface="Arial" pitchFamily="34" charset="0"/>
        <a:buChar char="•"/>
        <a:defRPr sz="1286" kern="1200">
          <a:solidFill>
            <a:schemeClr val="tx1"/>
          </a:solidFill>
          <a:latin typeface="+mn-lt"/>
          <a:ea typeface="+mn-ea"/>
          <a:cs typeface="+mn-cs"/>
        </a:defRPr>
      </a:lvl1pPr>
      <a:lvl2pPr marL="298516" indent="-114814" algn="l" defTabSz="367404" rtl="0" eaLnBrk="1" latinLnBrk="0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459256" indent="-91852" algn="l" defTabSz="367404" rtl="0" eaLnBrk="1" latinLnBrk="0" hangingPunct="1">
        <a:spcBef>
          <a:spcPct val="20000"/>
        </a:spcBef>
        <a:buFont typeface="Arial" pitchFamily="34" charset="0"/>
        <a:buChar char="•"/>
        <a:defRPr sz="964" kern="1200">
          <a:solidFill>
            <a:schemeClr val="tx1"/>
          </a:solidFill>
          <a:latin typeface="+mn-lt"/>
          <a:ea typeface="+mn-ea"/>
          <a:cs typeface="+mn-cs"/>
        </a:defRPr>
      </a:lvl3pPr>
      <a:lvl4pPr marL="642959" indent="-91852" algn="l" defTabSz="367404" rtl="0" eaLnBrk="1" latinLnBrk="0" hangingPunct="1">
        <a:spcBef>
          <a:spcPct val="20000"/>
        </a:spcBef>
        <a:buFont typeface="Arial" pitchFamily="34" charset="0"/>
        <a:buChar char="–"/>
        <a:defRPr sz="804" kern="1200">
          <a:solidFill>
            <a:schemeClr val="tx1"/>
          </a:solidFill>
          <a:latin typeface="+mn-lt"/>
          <a:ea typeface="+mn-ea"/>
          <a:cs typeface="+mn-cs"/>
        </a:defRPr>
      </a:lvl4pPr>
      <a:lvl5pPr marL="826662" indent="-91852" algn="l" defTabSz="367404" rtl="0" eaLnBrk="1" latinLnBrk="0" hangingPunct="1">
        <a:spcBef>
          <a:spcPct val="20000"/>
        </a:spcBef>
        <a:buFont typeface="Arial" pitchFamily="34" charset="0"/>
        <a:buChar char="»"/>
        <a:defRPr sz="804" kern="1200">
          <a:solidFill>
            <a:schemeClr val="tx1"/>
          </a:solidFill>
          <a:latin typeface="+mn-lt"/>
          <a:ea typeface="+mn-ea"/>
          <a:cs typeface="+mn-cs"/>
        </a:defRPr>
      </a:lvl5pPr>
      <a:lvl6pPr marL="1010364" indent="-91852" algn="l" defTabSz="367404" rtl="0" eaLnBrk="1" latinLnBrk="0" hangingPunct="1">
        <a:spcBef>
          <a:spcPct val="20000"/>
        </a:spcBef>
        <a:buFont typeface="Arial" pitchFamily="34" charset="0"/>
        <a:buChar char="•"/>
        <a:defRPr sz="804" kern="1200">
          <a:solidFill>
            <a:schemeClr val="tx1"/>
          </a:solidFill>
          <a:latin typeface="+mn-lt"/>
          <a:ea typeface="+mn-ea"/>
          <a:cs typeface="+mn-cs"/>
        </a:defRPr>
      </a:lvl6pPr>
      <a:lvl7pPr marL="1194066" indent="-91852" algn="l" defTabSz="367404" rtl="0" eaLnBrk="1" latinLnBrk="0" hangingPunct="1">
        <a:spcBef>
          <a:spcPct val="20000"/>
        </a:spcBef>
        <a:buFont typeface="Arial" pitchFamily="34" charset="0"/>
        <a:buChar char="•"/>
        <a:defRPr sz="804" kern="1200">
          <a:solidFill>
            <a:schemeClr val="tx1"/>
          </a:solidFill>
          <a:latin typeface="+mn-lt"/>
          <a:ea typeface="+mn-ea"/>
          <a:cs typeface="+mn-cs"/>
        </a:defRPr>
      </a:lvl7pPr>
      <a:lvl8pPr marL="1377768" indent="-91852" algn="l" defTabSz="367404" rtl="0" eaLnBrk="1" latinLnBrk="0" hangingPunct="1">
        <a:spcBef>
          <a:spcPct val="20000"/>
        </a:spcBef>
        <a:buFont typeface="Arial" pitchFamily="34" charset="0"/>
        <a:buChar char="•"/>
        <a:defRPr sz="804" kern="1200">
          <a:solidFill>
            <a:schemeClr val="tx1"/>
          </a:solidFill>
          <a:latin typeface="+mn-lt"/>
          <a:ea typeface="+mn-ea"/>
          <a:cs typeface="+mn-cs"/>
        </a:defRPr>
      </a:lvl8pPr>
      <a:lvl9pPr marL="1561471" indent="-91852" algn="l" defTabSz="367404" rtl="0" eaLnBrk="1" latinLnBrk="0" hangingPunct="1">
        <a:spcBef>
          <a:spcPct val="20000"/>
        </a:spcBef>
        <a:buFont typeface="Arial" pitchFamily="34" charset="0"/>
        <a:buChar char="•"/>
        <a:defRPr sz="8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7404" rtl="0" eaLnBrk="1" latinLnBrk="0" hangingPunct="1">
        <a:defRPr sz="724" kern="1200">
          <a:solidFill>
            <a:schemeClr val="tx1"/>
          </a:solidFill>
          <a:latin typeface="+mn-lt"/>
          <a:ea typeface="+mn-ea"/>
          <a:cs typeface="+mn-cs"/>
        </a:defRPr>
      </a:lvl1pPr>
      <a:lvl2pPr marL="183702" algn="l" defTabSz="367404" rtl="0" eaLnBrk="1" latinLnBrk="0" hangingPunct="1">
        <a:defRPr sz="724" kern="1200">
          <a:solidFill>
            <a:schemeClr val="tx1"/>
          </a:solidFill>
          <a:latin typeface="+mn-lt"/>
          <a:ea typeface="+mn-ea"/>
          <a:cs typeface="+mn-cs"/>
        </a:defRPr>
      </a:lvl2pPr>
      <a:lvl3pPr marL="367404" algn="l" defTabSz="367404" rtl="0" eaLnBrk="1" latinLnBrk="0" hangingPunct="1">
        <a:defRPr sz="724" kern="1200">
          <a:solidFill>
            <a:schemeClr val="tx1"/>
          </a:solidFill>
          <a:latin typeface="+mn-lt"/>
          <a:ea typeface="+mn-ea"/>
          <a:cs typeface="+mn-cs"/>
        </a:defRPr>
      </a:lvl3pPr>
      <a:lvl4pPr marL="551107" algn="l" defTabSz="367404" rtl="0" eaLnBrk="1" latinLnBrk="0" hangingPunct="1">
        <a:defRPr sz="724" kern="1200">
          <a:solidFill>
            <a:schemeClr val="tx1"/>
          </a:solidFill>
          <a:latin typeface="+mn-lt"/>
          <a:ea typeface="+mn-ea"/>
          <a:cs typeface="+mn-cs"/>
        </a:defRPr>
      </a:lvl4pPr>
      <a:lvl5pPr marL="734810" algn="l" defTabSz="367404" rtl="0" eaLnBrk="1" latinLnBrk="0" hangingPunct="1">
        <a:defRPr sz="724" kern="1200">
          <a:solidFill>
            <a:schemeClr val="tx1"/>
          </a:solidFill>
          <a:latin typeface="+mn-lt"/>
          <a:ea typeface="+mn-ea"/>
          <a:cs typeface="+mn-cs"/>
        </a:defRPr>
      </a:lvl5pPr>
      <a:lvl6pPr marL="918512" algn="l" defTabSz="367404" rtl="0" eaLnBrk="1" latinLnBrk="0" hangingPunct="1">
        <a:defRPr sz="724" kern="1200">
          <a:solidFill>
            <a:schemeClr val="tx1"/>
          </a:solidFill>
          <a:latin typeface="+mn-lt"/>
          <a:ea typeface="+mn-ea"/>
          <a:cs typeface="+mn-cs"/>
        </a:defRPr>
      </a:lvl6pPr>
      <a:lvl7pPr marL="1102214" algn="l" defTabSz="367404" rtl="0" eaLnBrk="1" latinLnBrk="0" hangingPunct="1">
        <a:defRPr sz="724" kern="1200">
          <a:solidFill>
            <a:schemeClr val="tx1"/>
          </a:solidFill>
          <a:latin typeface="+mn-lt"/>
          <a:ea typeface="+mn-ea"/>
          <a:cs typeface="+mn-cs"/>
        </a:defRPr>
      </a:lvl7pPr>
      <a:lvl8pPr marL="1285917" algn="l" defTabSz="367404" rtl="0" eaLnBrk="1" latinLnBrk="0" hangingPunct="1">
        <a:defRPr sz="724" kern="1200">
          <a:solidFill>
            <a:schemeClr val="tx1"/>
          </a:solidFill>
          <a:latin typeface="+mn-lt"/>
          <a:ea typeface="+mn-ea"/>
          <a:cs typeface="+mn-cs"/>
        </a:defRPr>
      </a:lvl8pPr>
      <a:lvl9pPr marL="1469619" algn="l" defTabSz="367404" rtl="0" eaLnBrk="1" latinLnBrk="0" hangingPunct="1">
        <a:defRPr sz="7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310502" y="4197244"/>
            <a:ext cx="6301035" cy="1976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739" tIns="18370" rIns="36739" bIns="1837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 defTabSz="367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일시 </a:t>
            </a:r>
            <a:r>
              <a:rPr lang="en-US" altLang="ko-KR" sz="1400" b="1" dirty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: </a:t>
            </a:r>
            <a:r>
              <a:rPr lang="en-US" altLang="ko-KR" sz="1400" dirty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2019. 12. 10(</a:t>
            </a:r>
            <a:r>
              <a:rPr lang="ko-KR" altLang="en-US" sz="1400" dirty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화</a:t>
            </a:r>
            <a:r>
              <a:rPr lang="en-US" altLang="ko-KR" sz="1400" dirty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) 14:00~16:40</a:t>
            </a:r>
            <a:endParaRPr lang="en-US" altLang="ko-KR" sz="1400" b="1" dirty="0" smtClean="0">
              <a:latin typeface="경기천년제목 Medium" panose="02020603020101020101" pitchFamily="18" charset="-127"/>
              <a:ea typeface="경기천년제목 Medium" panose="02020603020101020101" pitchFamily="18" charset="-127"/>
              <a:cs typeface="Times New Roman" panose="02020603050405020304" pitchFamily="18" charset="0"/>
            </a:endParaRPr>
          </a:p>
          <a:p>
            <a:pPr marL="285750" indent="-285750" defTabSz="367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장소 </a:t>
            </a:r>
            <a:r>
              <a:rPr lang="en-US" altLang="ko-KR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:</a:t>
            </a:r>
            <a:r>
              <a:rPr lang="en-US" altLang="ko-KR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en-US" sz="1400" dirty="0" err="1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산단공인천지역본부</a:t>
            </a:r>
            <a:r>
              <a:rPr lang="ko-KR" altLang="en-US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ko-KR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4</a:t>
            </a:r>
            <a:r>
              <a:rPr lang="ko-KR" altLang="en-US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층 </a:t>
            </a:r>
            <a:r>
              <a:rPr lang="ko-KR" altLang="en-US" sz="140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중회의실</a:t>
            </a:r>
            <a:r>
              <a:rPr lang="ko-KR" altLang="en-US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ko-KR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(</a:t>
            </a:r>
            <a:r>
              <a:rPr lang="ko-KR" altLang="en-US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주소 </a:t>
            </a:r>
            <a:r>
              <a:rPr lang="en-US" altLang="ko-KR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: </a:t>
            </a:r>
            <a:r>
              <a:rPr lang="ko-KR" altLang="en-US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남동구 </a:t>
            </a:r>
            <a:r>
              <a:rPr lang="ko-KR" altLang="en-US" sz="1400" dirty="0" err="1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남동대로</a:t>
            </a:r>
            <a:r>
              <a:rPr lang="ko-KR" altLang="en-US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ko-KR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217) </a:t>
            </a:r>
          </a:p>
          <a:p>
            <a:pPr defTabSz="367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- </a:t>
            </a:r>
            <a:r>
              <a:rPr lang="en-US" altLang="ko-KR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   </a:t>
            </a:r>
            <a:r>
              <a:rPr lang="ko-KR" altLang="en-US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주최 </a:t>
            </a:r>
            <a:r>
              <a:rPr lang="en-US" altLang="ko-KR" sz="1400" b="1" dirty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: </a:t>
            </a:r>
            <a:r>
              <a:rPr lang="en-US" altLang="ko-KR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 KOTRA </a:t>
            </a:r>
            <a:r>
              <a:rPr lang="ko-KR" altLang="en-US" sz="1400" dirty="0" err="1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인천지원단</a:t>
            </a:r>
            <a:r>
              <a:rPr lang="en-US" altLang="ko-KR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, </a:t>
            </a:r>
            <a:r>
              <a:rPr lang="ko-KR" altLang="en-US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한국산업단지공단 인천지역본부 </a:t>
            </a:r>
            <a:endParaRPr lang="en-US" altLang="ko-KR" sz="1400" dirty="0" smtClean="0">
              <a:latin typeface="경기천년제목 Medium" panose="02020603020101020101" pitchFamily="18" charset="-127"/>
              <a:ea typeface="경기천년제목 Medium" panose="02020603020101020101" pitchFamily="18" charset="-127"/>
              <a:cs typeface="Times New Roman" panose="02020603050405020304" pitchFamily="18" charset="0"/>
            </a:endParaRPr>
          </a:p>
          <a:p>
            <a:pPr marL="285750" indent="-285750" defTabSz="367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참석 대상 </a:t>
            </a:r>
            <a:r>
              <a:rPr lang="en-US" altLang="ko-KR" sz="1400" b="1" dirty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:  </a:t>
            </a:r>
            <a:r>
              <a:rPr lang="en-US" altLang="ko-KR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KOTRA 2020</a:t>
            </a:r>
            <a:r>
              <a:rPr lang="ko-KR" altLang="en-US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년 신규수출기업화사업 참가 관심기업 </a:t>
            </a:r>
            <a:endParaRPr lang="en-US" altLang="ko-KR" sz="1400" dirty="0" smtClean="0">
              <a:latin typeface="경기천년제목 Medium" panose="02020603020101020101" pitchFamily="18" charset="-127"/>
              <a:ea typeface="경기천년제목 Medium" panose="02020603020101020101" pitchFamily="18" charset="-127"/>
              <a:cs typeface="Times New Roman" panose="02020603050405020304" pitchFamily="18" charset="0"/>
            </a:endParaRPr>
          </a:p>
          <a:p>
            <a:pPr defTabSz="367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400" b="1" dirty="0" smtClean="0">
                <a:solidFill>
                  <a:srgbClr val="0000FF"/>
                </a:solidFill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   * 2019</a:t>
            </a:r>
            <a:r>
              <a:rPr lang="ko-KR" altLang="en-US" sz="1400" b="1" dirty="0" smtClean="0">
                <a:solidFill>
                  <a:srgbClr val="0000FF"/>
                </a:solidFill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년 </a:t>
            </a:r>
            <a:r>
              <a:rPr lang="en-US" altLang="ko-KR" sz="1400" b="1" dirty="0" smtClean="0">
                <a:solidFill>
                  <a:srgbClr val="0000FF"/>
                </a:solidFill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en-US" sz="1400" b="1" dirty="0" smtClean="0">
                <a:solidFill>
                  <a:srgbClr val="0000FF"/>
                </a:solidFill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수출실적 전무한 내수기업  또는 </a:t>
            </a:r>
            <a:r>
              <a:rPr lang="en-US" altLang="ko-KR" sz="1400" b="1" dirty="0" smtClean="0">
                <a:solidFill>
                  <a:srgbClr val="0000FF"/>
                </a:solidFill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2019</a:t>
            </a:r>
            <a:r>
              <a:rPr lang="ko-KR" altLang="en-US" sz="1400" b="1" dirty="0" smtClean="0">
                <a:solidFill>
                  <a:srgbClr val="0000FF"/>
                </a:solidFill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년 수출실적 </a:t>
            </a:r>
            <a:r>
              <a:rPr lang="en-US" altLang="ko-KR" sz="1400" b="1" dirty="0" smtClean="0">
                <a:solidFill>
                  <a:srgbClr val="0000FF"/>
                </a:solidFill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10</a:t>
            </a:r>
            <a:r>
              <a:rPr lang="ko-KR" altLang="en-US" sz="1400" b="1" dirty="0" smtClean="0">
                <a:solidFill>
                  <a:srgbClr val="0000FF"/>
                </a:solidFill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만불 미만인  </a:t>
            </a:r>
            <a:r>
              <a:rPr lang="ko-KR" altLang="en-US" sz="1400" b="1" dirty="0" err="1" smtClean="0">
                <a:solidFill>
                  <a:srgbClr val="0000FF"/>
                </a:solidFill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수출초보</a:t>
            </a:r>
            <a:endParaRPr lang="en-US" altLang="ko-KR" sz="1400" b="1" dirty="0" smtClean="0">
              <a:solidFill>
                <a:srgbClr val="0000FF"/>
              </a:solidFill>
              <a:latin typeface="경기천년제목 Medium" panose="02020603020101020101" pitchFamily="18" charset="-127"/>
              <a:ea typeface="경기천년제목 Medium" panose="02020603020101020101" pitchFamily="18" charset="-127"/>
              <a:cs typeface="Times New Roman" panose="02020603050405020304" pitchFamily="18" charset="0"/>
            </a:endParaRPr>
          </a:p>
          <a:p>
            <a:pPr defTabSz="367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400" b="1" dirty="0" smtClean="0">
                <a:solidFill>
                  <a:srgbClr val="0000FF"/>
                </a:solidFill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      기업이 </a:t>
            </a:r>
            <a:r>
              <a:rPr lang="en-US" altLang="ko-KR" sz="1400" b="1" u="sng" dirty="0" smtClean="0">
                <a:solidFill>
                  <a:srgbClr val="0000FF"/>
                </a:solidFill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2020</a:t>
            </a:r>
            <a:r>
              <a:rPr lang="ko-KR" altLang="en-US" sz="1400" b="1" u="sng" dirty="0" smtClean="0">
                <a:solidFill>
                  <a:srgbClr val="0000FF"/>
                </a:solidFill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년 신규수출기업화 사업 </a:t>
            </a:r>
            <a:r>
              <a:rPr lang="ko-KR" altLang="en-US" sz="1400" b="1" u="sng" dirty="0" err="1" smtClean="0">
                <a:solidFill>
                  <a:srgbClr val="0000FF"/>
                </a:solidFill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신청가능함</a:t>
            </a:r>
            <a:endParaRPr lang="en-US" altLang="ko-KR" sz="1400" b="1" u="sng" dirty="0" smtClean="0">
              <a:solidFill>
                <a:srgbClr val="0000FF"/>
              </a:solidFill>
              <a:latin typeface="경기천년제목 Medium" panose="02020603020101020101" pitchFamily="18" charset="-127"/>
              <a:ea typeface="경기천년제목 Medium" panose="02020603020101020101" pitchFamily="18" charset="-127"/>
              <a:cs typeface="Times New Roman" panose="02020603050405020304" pitchFamily="18" charset="0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6477000" y="2995612"/>
            <a:ext cx="411236" cy="9252858"/>
            <a:chOff x="6443581" y="1513681"/>
            <a:chExt cx="411236" cy="9252858"/>
          </a:xfrm>
        </p:grpSpPr>
        <p:pic>
          <p:nvPicPr>
            <p:cNvPr id="24" name="Picture 3"/>
            <p:cNvPicPr>
              <a:picLocks noChangeAspect="1"/>
            </p:cNvPicPr>
            <p:nvPr/>
          </p:nvPicPr>
          <p:blipFill rotWithShape="1">
            <a:blip r:embed="rId3"/>
            <a:srcRect l="-202" t="8049" r="93682" b="5309"/>
            <a:stretch/>
          </p:blipFill>
          <p:spPr>
            <a:xfrm flipH="1" flipV="1">
              <a:off x="6443581" y="2028145"/>
              <a:ext cx="411236" cy="4094238"/>
            </a:xfrm>
            <a:prstGeom prst="rect">
              <a:avLst/>
            </a:prstGeom>
          </p:spPr>
        </p:pic>
        <p:pic>
          <p:nvPicPr>
            <p:cNvPr id="25" name="Picture 3"/>
            <p:cNvPicPr>
              <a:picLocks noChangeAspect="1"/>
            </p:cNvPicPr>
            <p:nvPr/>
          </p:nvPicPr>
          <p:blipFill rotWithShape="1">
            <a:blip r:embed="rId3"/>
            <a:srcRect t="7032" r="96114" b="79205"/>
            <a:stretch/>
          </p:blipFill>
          <p:spPr>
            <a:xfrm flipH="1" flipV="1">
              <a:off x="6597701" y="1513681"/>
              <a:ext cx="244351" cy="614054"/>
            </a:xfrm>
            <a:prstGeom prst="rect">
              <a:avLst/>
            </a:prstGeom>
          </p:spPr>
        </p:pic>
        <p:pic>
          <p:nvPicPr>
            <p:cNvPr id="35" name="Picture 3"/>
            <p:cNvPicPr>
              <a:picLocks noChangeAspect="1"/>
            </p:cNvPicPr>
            <p:nvPr/>
          </p:nvPicPr>
          <p:blipFill rotWithShape="1">
            <a:blip r:embed="rId3"/>
            <a:srcRect r="93682" b="5309"/>
            <a:stretch/>
          </p:blipFill>
          <p:spPr>
            <a:xfrm flipH="1" flipV="1">
              <a:off x="6443581" y="6291972"/>
              <a:ext cx="398471" cy="4474567"/>
            </a:xfrm>
            <a:prstGeom prst="rect">
              <a:avLst/>
            </a:prstGeom>
          </p:spPr>
        </p:pic>
      </p:grpSp>
      <p:sp>
        <p:nvSpPr>
          <p:cNvPr id="13" name="직사각형 12"/>
          <p:cNvSpPr/>
          <p:nvPr/>
        </p:nvSpPr>
        <p:spPr>
          <a:xfrm>
            <a:off x="578394" y="3870398"/>
            <a:ext cx="1490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67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sz="1800" b="1" dirty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설명회 개요</a:t>
            </a:r>
            <a:endParaRPr lang="en-US" altLang="ko-KR" sz="1800" b="1" dirty="0">
              <a:latin typeface="경기천년제목 Medium" panose="02020603020101020101" pitchFamily="18" charset="-127"/>
              <a:ea typeface="경기천년제목 Medium" panose="02020603020101020101" pitchFamily="18" charset="-127"/>
              <a:cs typeface="Times New Roman" panose="02020603050405020304" pitchFamily="18" charset="0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-42006" y="3870043"/>
            <a:ext cx="435219" cy="8382000"/>
            <a:chOff x="-52697" y="1601288"/>
            <a:chExt cx="435219" cy="9382964"/>
          </a:xfrm>
        </p:grpSpPr>
        <p:pic>
          <p:nvPicPr>
            <p:cNvPr id="26" name="Picture 3"/>
            <p:cNvPicPr>
              <a:picLocks noChangeAspect="1"/>
            </p:cNvPicPr>
            <p:nvPr/>
          </p:nvPicPr>
          <p:blipFill rotWithShape="1">
            <a:blip r:embed="rId3"/>
            <a:srcRect r="93682" b="5309"/>
            <a:stretch/>
          </p:blipFill>
          <p:spPr>
            <a:xfrm>
              <a:off x="-15949" y="1601288"/>
              <a:ext cx="398471" cy="4474567"/>
            </a:xfrm>
            <a:prstGeom prst="rect">
              <a:avLst/>
            </a:prstGeom>
          </p:spPr>
        </p:pic>
        <p:grpSp>
          <p:nvGrpSpPr>
            <p:cNvPr id="29" name="그룹 28"/>
            <p:cNvGrpSpPr/>
            <p:nvPr/>
          </p:nvGrpSpPr>
          <p:grpSpPr>
            <a:xfrm>
              <a:off x="-52697" y="6224776"/>
              <a:ext cx="434756" cy="4759476"/>
              <a:chOff x="-90311" y="989658"/>
              <a:chExt cx="1082060" cy="11845809"/>
            </a:xfrm>
          </p:grpSpPr>
          <p:pic>
            <p:nvPicPr>
              <p:cNvPr id="33" name="Picture 3"/>
              <p:cNvPicPr>
                <a:picLocks noChangeAspect="1"/>
              </p:cNvPicPr>
              <p:nvPr/>
            </p:nvPicPr>
            <p:blipFill rotWithShape="1">
              <a:blip r:embed="rId3"/>
              <a:srcRect l="-574" t="8513" r="93681" b="5309"/>
              <a:stretch/>
            </p:blipFill>
            <p:spPr>
              <a:xfrm>
                <a:off x="-90311" y="989658"/>
                <a:ext cx="1082060" cy="10135542"/>
              </a:xfrm>
              <a:prstGeom prst="rect">
                <a:avLst/>
              </a:prstGeom>
            </p:spPr>
          </p:pic>
          <p:pic>
            <p:nvPicPr>
              <p:cNvPr id="34" name="Picture 3"/>
              <p:cNvPicPr>
                <a:picLocks noChangeAspect="1"/>
              </p:cNvPicPr>
              <p:nvPr/>
            </p:nvPicPr>
            <p:blipFill rotWithShape="1">
              <a:blip r:embed="rId3"/>
              <a:srcRect t="7032" r="96114" b="79205"/>
              <a:stretch/>
            </p:blipFill>
            <p:spPr>
              <a:xfrm>
                <a:off x="0" y="11307154"/>
                <a:ext cx="608162" cy="1528313"/>
              </a:xfrm>
              <a:prstGeom prst="rect">
                <a:avLst/>
              </a:prstGeom>
            </p:spPr>
          </p:pic>
        </p:grpSp>
      </p:grpSp>
      <p:sp>
        <p:nvSpPr>
          <p:cNvPr id="69" name="직사각형 68"/>
          <p:cNvSpPr/>
          <p:nvPr/>
        </p:nvSpPr>
        <p:spPr>
          <a:xfrm>
            <a:off x="69170" y="-23057"/>
            <a:ext cx="6866021" cy="3802860"/>
          </a:xfrm>
          <a:prstGeom prst="rect">
            <a:avLst/>
          </a:prstGeom>
          <a:solidFill>
            <a:srgbClr val="3BA7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70" name="그룹 69"/>
          <p:cNvGrpSpPr/>
          <p:nvPr/>
        </p:nvGrpSpPr>
        <p:grpSpPr>
          <a:xfrm>
            <a:off x="-92031" y="40473"/>
            <a:ext cx="6967502" cy="3716148"/>
            <a:chOff x="-37022" y="3931444"/>
            <a:chExt cx="6967502" cy="3733800"/>
          </a:xfrm>
        </p:grpSpPr>
        <p:grpSp>
          <p:nvGrpSpPr>
            <p:cNvPr id="72" name="Group 2"/>
            <p:cNvGrpSpPr/>
            <p:nvPr/>
          </p:nvGrpSpPr>
          <p:grpSpPr>
            <a:xfrm>
              <a:off x="685800" y="3931444"/>
              <a:ext cx="772709" cy="772709"/>
              <a:chOff x="0" y="0"/>
              <a:chExt cx="6350000" cy="6350000"/>
            </a:xfrm>
          </p:grpSpPr>
          <p:sp>
            <p:nvSpPr>
              <p:cNvPr id="88" name="Freeform 3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9C03B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sp>
        </p:grpSp>
        <p:pic>
          <p:nvPicPr>
            <p:cNvPr id="73" name="그림 7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90" t="152" r="6922" b="-152"/>
            <a:stretch/>
          </p:blipFill>
          <p:spPr>
            <a:xfrm>
              <a:off x="990600" y="4160044"/>
              <a:ext cx="1685264" cy="1685264"/>
            </a:xfrm>
            <a:prstGeom prst="ellipse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74" name="Group 6"/>
            <p:cNvGrpSpPr/>
            <p:nvPr/>
          </p:nvGrpSpPr>
          <p:grpSpPr>
            <a:xfrm>
              <a:off x="5334000" y="6750844"/>
              <a:ext cx="914399" cy="914400"/>
              <a:chOff x="0" y="0"/>
              <a:chExt cx="6350000" cy="6350000"/>
            </a:xfrm>
          </p:grpSpPr>
          <p:sp>
            <p:nvSpPr>
              <p:cNvPr id="87" name="Freeform 7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9C03B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sp>
        </p:grpSp>
        <p:pic>
          <p:nvPicPr>
            <p:cNvPr id="75" name="Picture 8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10800000">
              <a:off x="5867946" y="7131844"/>
              <a:ext cx="1062534" cy="315815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76" name="Group 9"/>
            <p:cNvGrpSpPr>
              <a:grpSpLocks noChangeAspect="1"/>
            </p:cNvGrpSpPr>
            <p:nvPr/>
          </p:nvGrpSpPr>
          <p:grpSpPr>
            <a:xfrm>
              <a:off x="4343401" y="6160127"/>
              <a:ext cx="1295400" cy="1295396"/>
              <a:chOff x="0" y="0"/>
              <a:chExt cx="6350000" cy="6349975"/>
            </a:xfrm>
          </p:grpSpPr>
          <p:sp>
            <p:nvSpPr>
              <p:cNvPr id="86" name="Freeform 10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25046" r="-25046"/>
                </a:stretch>
              </a:blip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sp>
        </p:grpSp>
        <p:grpSp>
          <p:nvGrpSpPr>
            <p:cNvPr id="77" name="그룹 76"/>
            <p:cNvGrpSpPr/>
            <p:nvPr/>
          </p:nvGrpSpPr>
          <p:grpSpPr>
            <a:xfrm>
              <a:off x="1822255" y="4139349"/>
              <a:ext cx="3338154" cy="2761272"/>
              <a:chOff x="1413465" y="3449925"/>
              <a:chExt cx="3991170" cy="3301435"/>
            </a:xfrm>
          </p:grpSpPr>
          <p:grpSp>
            <p:nvGrpSpPr>
              <p:cNvPr id="81" name="Group 11"/>
              <p:cNvGrpSpPr/>
              <p:nvPr/>
            </p:nvGrpSpPr>
            <p:grpSpPr>
              <a:xfrm>
                <a:off x="1487908" y="3449925"/>
                <a:ext cx="3838353" cy="3301435"/>
                <a:chOff x="-414713" y="-424574"/>
                <a:chExt cx="7098362" cy="6094361"/>
              </a:xfrm>
            </p:grpSpPr>
            <p:sp>
              <p:nvSpPr>
                <p:cNvPr id="85" name="Freeform 12"/>
                <p:cNvSpPr/>
                <p:nvPr/>
              </p:nvSpPr>
              <p:spPr>
                <a:xfrm>
                  <a:off x="-414713" y="-424574"/>
                  <a:ext cx="7098362" cy="60943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1665" h="6350000">
                      <a:moveTo>
                        <a:pt x="3160833" y="0"/>
                      </a:moveTo>
                      <a:lnTo>
                        <a:pt x="3160833" y="0"/>
                      </a:lnTo>
                      <a:cubicBezTo>
                        <a:pt x="4908795" y="7817"/>
                        <a:pt x="6321666" y="1427021"/>
                        <a:pt x="6321666" y="3175000"/>
                      </a:cubicBezTo>
                      <a:cubicBezTo>
                        <a:pt x="6321666" y="4922979"/>
                        <a:pt x="4908795" y="6342183"/>
                        <a:pt x="3160833" y="6350000"/>
                      </a:cubicBezTo>
                      <a:cubicBezTo>
                        <a:pt x="1412871" y="6342183"/>
                        <a:pt x="0" y="4922979"/>
                        <a:pt x="0" y="3175000"/>
                      </a:cubicBezTo>
                      <a:cubicBezTo>
                        <a:pt x="0" y="1427021"/>
                        <a:pt x="1412871" y="7817"/>
                        <a:pt x="316083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</p:sp>
          </p:grpSp>
          <p:sp>
            <p:nvSpPr>
              <p:cNvPr id="83" name="TextBox 16"/>
              <p:cNvSpPr txBox="1"/>
              <p:nvPr/>
            </p:nvSpPr>
            <p:spPr>
              <a:xfrm>
                <a:off x="1413465" y="4559143"/>
                <a:ext cx="3991170" cy="107222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1098834"/>
                <a:r>
                  <a:rPr lang="ko-KR" altLang="en-US" sz="2900" dirty="0" smtClean="0">
                    <a:solidFill>
                      <a:srgbClr val="F9C03B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신규수출기업화사업</a:t>
                </a:r>
                <a:endParaRPr lang="en-US" altLang="ko-KR" sz="2900" dirty="0" smtClean="0">
                  <a:solidFill>
                    <a:srgbClr val="F9C0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  <a:p>
                <a:pPr algn="ctr" defTabSz="1098834"/>
                <a:r>
                  <a:rPr lang="ko-KR" altLang="en-US" sz="2900" dirty="0" smtClean="0">
                    <a:solidFill>
                      <a:srgbClr val="F9C03B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인천지역 설명회</a:t>
                </a:r>
                <a:endParaRPr lang="en-US" sz="3600" dirty="0">
                  <a:solidFill>
                    <a:srgbClr val="F9C03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</p:grpSp>
        <p:pic>
          <p:nvPicPr>
            <p:cNvPr id="78" name="Picture 1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5039726" y="6043553"/>
              <a:ext cx="751474" cy="473430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9" name="Picture 20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11056462">
              <a:off x="852975" y="5327386"/>
              <a:ext cx="668928" cy="421425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" name="Picture 21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-37022" y="4083844"/>
              <a:ext cx="1055119" cy="379844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2" name="Freeform 3"/>
          <p:cNvSpPr/>
          <p:nvPr/>
        </p:nvSpPr>
        <p:spPr>
          <a:xfrm>
            <a:off x="278232" y="3994403"/>
            <a:ext cx="232483" cy="244005"/>
          </a:xfrm>
          <a:custGeom>
            <a:avLst/>
            <a:gdLst/>
            <a:ahLst/>
            <a:cxnLst/>
            <a:rect l="l" t="t" r="r" b="b"/>
            <a:pathLst>
              <a:path w="6321665" h="635000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9C03B"/>
          </a:solidFill>
        </p:spPr>
      </p:sp>
      <p:grpSp>
        <p:nvGrpSpPr>
          <p:cNvPr id="6" name="그룹 5"/>
          <p:cNvGrpSpPr/>
          <p:nvPr/>
        </p:nvGrpSpPr>
        <p:grpSpPr>
          <a:xfrm>
            <a:off x="357721" y="6149073"/>
            <a:ext cx="2247747" cy="365292"/>
            <a:chOff x="271861" y="5826680"/>
            <a:chExt cx="2247747" cy="369332"/>
          </a:xfrm>
        </p:grpSpPr>
        <p:sp>
          <p:nvSpPr>
            <p:cNvPr id="43" name="직사각형 42"/>
            <p:cNvSpPr/>
            <p:nvPr/>
          </p:nvSpPr>
          <p:spPr>
            <a:xfrm>
              <a:off x="537975" y="5826680"/>
              <a:ext cx="19816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367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1800" b="1" dirty="0" smtClean="0">
                  <a:latin typeface="경기천년제목 Medium" panose="02020603020101020101" pitchFamily="18" charset="-127"/>
                  <a:ea typeface="경기천년제목 Medium" panose="02020603020101020101" pitchFamily="18" charset="-127"/>
                  <a:cs typeface="Times New Roman" panose="02020603050405020304" pitchFamily="18" charset="0"/>
                </a:rPr>
                <a:t>세부 프로그램 안내 </a:t>
              </a:r>
              <a:endParaRPr lang="en-US" altLang="ko-KR" sz="1800" b="1" dirty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44" name="Freeform 3"/>
            <p:cNvSpPr/>
            <p:nvPr/>
          </p:nvSpPr>
          <p:spPr>
            <a:xfrm>
              <a:off x="271861" y="5877163"/>
              <a:ext cx="232483" cy="244005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9C03B"/>
            </a:solidFill>
          </p:spPr>
        </p:sp>
      </p:grpSp>
      <p:grpSp>
        <p:nvGrpSpPr>
          <p:cNvPr id="5" name="그룹 4"/>
          <p:cNvGrpSpPr/>
          <p:nvPr/>
        </p:nvGrpSpPr>
        <p:grpSpPr>
          <a:xfrm>
            <a:off x="310502" y="11025754"/>
            <a:ext cx="1267439" cy="369332"/>
            <a:chOff x="322408" y="10855880"/>
            <a:chExt cx="1206049" cy="353421"/>
          </a:xfrm>
        </p:grpSpPr>
        <p:sp>
          <p:nvSpPr>
            <p:cNvPr id="51" name="직사각형 50"/>
            <p:cNvSpPr/>
            <p:nvPr/>
          </p:nvSpPr>
          <p:spPr>
            <a:xfrm>
              <a:off x="526022" y="10855880"/>
              <a:ext cx="1002435" cy="353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67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1800" b="1" dirty="0" smtClean="0">
                  <a:latin typeface="경기천년제목 Medium" panose="02020603020101020101" pitchFamily="18" charset="-127"/>
                  <a:ea typeface="경기천년제목 Medium" panose="02020603020101020101" pitchFamily="18" charset="-127"/>
                  <a:cs typeface="Times New Roman" panose="02020603050405020304" pitchFamily="18" charset="0"/>
                </a:rPr>
                <a:t>신청방법</a:t>
              </a:r>
              <a:endParaRPr lang="en-US" altLang="ko-KR" sz="1800" b="1" dirty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52" name="Freeform 3"/>
            <p:cNvSpPr/>
            <p:nvPr/>
          </p:nvSpPr>
          <p:spPr>
            <a:xfrm>
              <a:off x="322408" y="10923429"/>
              <a:ext cx="232483" cy="244005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9C03B"/>
            </a:solidFill>
          </p:spPr>
        </p:sp>
      </p:grpSp>
      <p:sp>
        <p:nvSpPr>
          <p:cNvPr id="53" name="Rectangle 3"/>
          <p:cNvSpPr>
            <a:spLocks noChangeArrowheads="1"/>
          </p:cNvSpPr>
          <p:nvPr/>
        </p:nvSpPr>
        <p:spPr bwMode="auto">
          <a:xfrm>
            <a:off x="372902" y="11298684"/>
            <a:ext cx="6248400" cy="683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739" tIns="18370" rIns="36739" bIns="18370" numCol="1" anchor="ctr" anchorCtr="0" compatLnSpc="1">
            <a:prstTxWarp prst="textNoShape">
              <a:avLst/>
            </a:prstTxWarp>
            <a:spAutoFit/>
          </a:bodyPr>
          <a:lstStyle/>
          <a:p>
            <a:pPr defTabSz="367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-  </a:t>
            </a:r>
            <a:r>
              <a:rPr lang="ko-KR" altLang="en-US" sz="1400" b="1" dirty="0" err="1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업체명</a:t>
            </a:r>
            <a:r>
              <a:rPr lang="en-US" altLang="ko-KR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/</a:t>
            </a:r>
            <a:r>
              <a:rPr lang="ko-KR" altLang="en-US" sz="1400" b="1" dirty="0" err="1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참석자명</a:t>
            </a:r>
            <a:r>
              <a:rPr lang="en-US" altLang="ko-KR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/</a:t>
            </a:r>
            <a:r>
              <a:rPr lang="ko-KR" altLang="en-US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직위</a:t>
            </a:r>
            <a:r>
              <a:rPr lang="en-US" altLang="ko-KR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/</a:t>
            </a:r>
            <a:r>
              <a:rPr lang="ko-KR" altLang="en-US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휴대폰번호</a:t>
            </a:r>
            <a:r>
              <a:rPr lang="en-US" altLang="ko-KR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/</a:t>
            </a:r>
            <a:r>
              <a:rPr lang="ko-KR" altLang="en-US" sz="1400" b="1" dirty="0" err="1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이메일</a:t>
            </a:r>
            <a:r>
              <a:rPr lang="ko-KR" altLang="en-US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ko-KR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 </a:t>
            </a:r>
            <a:r>
              <a:rPr lang="ko-KR" altLang="en-US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작성 후 </a:t>
            </a:r>
            <a:r>
              <a:rPr lang="en-US" altLang="ko-KR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(luxin@kotra.or.kr)  </a:t>
            </a:r>
            <a:r>
              <a:rPr lang="ko-KR" altLang="en-US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회신</a:t>
            </a:r>
            <a:endParaRPr lang="en-US" altLang="ko-KR" sz="1400" dirty="0" smtClean="0">
              <a:latin typeface="경기천년제목 Medium" panose="02020603020101020101" pitchFamily="18" charset="-127"/>
              <a:ea typeface="경기천년제목 Medium" panose="02020603020101020101" pitchFamily="18" charset="-127"/>
              <a:cs typeface="Times New Roman" panose="02020603050405020304" pitchFamily="18" charset="0"/>
            </a:endParaRPr>
          </a:p>
          <a:p>
            <a:pPr defTabSz="367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-</a:t>
            </a:r>
            <a:r>
              <a:rPr lang="en-US" altLang="ko-KR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  </a:t>
            </a:r>
            <a:r>
              <a:rPr lang="ko-KR" altLang="en-US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문의처</a:t>
            </a:r>
            <a:r>
              <a:rPr lang="en-US" altLang="ko-KR" sz="1400" b="1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: </a:t>
            </a:r>
            <a:r>
              <a:rPr lang="en-US" altLang="ko-KR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032-822-9835 (</a:t>
            </a:r>
            <a:r>
              <a:rPr lang="ko-KR" altLang="en-US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참가비 무료</a:t>
            </a:r>
            <a:r>
              <a:rPr lang="en-US" altLang="ko-KR" sz="1400" dirty="0" smtClean="0">
                <a:latin typeface="경기천년제목 Medium" panose="02020603020101020101" pitchFamily="18" charset="-127"/>
                <a:ea typeface="경기천년제목 Medium" panose="02020603020101020101" pitchFamily="18" charset="-127"/>
                <a:cs typeface="Times New Roman" panose="02020603050405020304" pitchFamily="18" charset="0"/>
              </a:rPr>
              <a:t>) 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39739" y="654003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33400" y="6465181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45" name="표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195069"/>
              </p:ext>
            </p:extLst>
          </p:nvPr>
        </p:nvGraphicFramePr>
        <p:xfrm>
          <a:off x="445038" y="6606599"/>
          <a:ext cx="6104128" cy="4377894"/>
        </p:xfrm>
        <a:graphic>
          <a:graphicData uri="http://schemas.openxmlformats.org/drawingml/2006/table">
            <a:tbl>
              <a:tblPr/>
              <a:tblGrid>
                <a:gridCol w="1246378">
                  <a:extLst>
                    <a:ext uri="{9D8B030D-6E8A-4147-A177-3AD203B41FA5}">
                      <a16:colId xmlns:a16="http://schemas.microsoft.com/office/drawing/2014/main" val="3713705122"/>
                    </a:ext>
                  </a:extLst>
                </a:gridCol>
                <a:gridCol w="3208909">
                  <a:extLst>
                    <a:ext uri="{9D8B030D-6E8A-4147-A177-3AD203B41FA5}">
                      <a16:colId xmlns:a16="http://schemas.microsoft.com/office/drawing/2014/main" val="732164303"/>
                    </a:ext>
                  </a:extLst>
                </a:gridCol>
                <a:gridCol w="1648841">
                  <a:extLst>
                    <a:ext uri="{9D8B030D-6E8A-4147-A177-3AD203B41FA5}">
                      <a16:colId xmlns:a16="http://schemas.microsoft.com/office/drawing/2014/main" val="1171936180"/>
                    </a:ext>
                  </a:extLst>
                </a:gridCol>
              </a:tblGrid>
              <a:tr h="39215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시 간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내 용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비 고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363700"/>
                  </a:ext>
                </a:extLst>
              </a:tr>
              <a:tr h="51975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14:00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∼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14:05 (5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분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)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인사말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KOTRA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인천지원단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김상순 단장 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3579606"/>
                  </a:ext>
                </a:extLst>
              </a:tr>
              <a:tr h="278079"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-50" dirty="0">
                          <a:solidFill>
                            <a:schemeClr val="tx1"/>
                          </a:solidFill>
                          <a:effectLst/>
                          <a:latin typeface="휴먼고딕"/>
                          <a:ea typeface="휴먼고딕"/>
                        </a:rPr>
                        <a:t>Session 1 </a:t>
                      </a:r>
                      <a:endParaRPr lang="en-US" sz="1400" b="1" kern="0" spc="-50" dirty="0">
                        <a:solidFill>
                          <a:schemeClr val="tx1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3317248"/>
                  </a:ext>
                </a:extLst>
              </a:tr>
              <a:tr h="51975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14:05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∼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14:20 (15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분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)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 smtClean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신규수출기업화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사업 및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KOTRA 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활용가능사업 소개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KOTRA </a:t>
                      </a:r>
                      <a:r>
                        <a:rPr lang="ko-KR" altLang="en-US" sz="1200" kern="0" spc="-50" dirty="0" smtClean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수출기업화팀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8990692"/>
                  </a:ext>
                </a:extLst>
              </a:tr>
              <a:tr h="69470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14:20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∼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14:50 (30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분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)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무역실무와 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FTA, 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수출의 힘이다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! 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90" dirty="0" err="1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인천상의</a:t>
                      </a:r>
                      <a:r>
                        <a:rPr lang="ko-KR" altLang="en-US" sz="1200" kern="0" spc="-9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9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박석환 관세사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302937"/>
                  </a:ext>
                </a:extLst>
              </a:tr>
              <a:tr h="51975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14:50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∼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15:05 (15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분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)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Coffee Break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5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524619"/>
                  </a:ext>
                </a:extLst>
              </a:tr>
              <a:tr h="278079"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-5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Session 2</a:t>
                      </a:r>
                      <a:r>
                        <a:rPr lang="en-US" sz="1400" b="1" kern="0" spc="-50" dirty="0">
                          <a:solidFill>
                            <a:srgbClr val="0000FF"/>
                          </a:solidFill>
                          <a:effectLst/>
                          <a:latin typeface="함초롬바탕" panose="02030604000101010101" pitchFamily="18" charset="-127"/>
                          <a:ea typeface="휴먼고딕"/>
                        </a:rPr>
                        <a:t> 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343012"/>
                  </a:ext>
                </a:extLst>
              </a:tr>
              <a:tr h="59411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15:05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∼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16:05 (60</a:t>
                      </a:r>
                      <a:r>
                        <a:rPr lang="ko-KR" altLang="en-US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분</a:t>
                      </a:r>
                      <a:r>
                        <a:rPr lang="en-US" altLang="ko-KR" sz="1200" kern="0" spc="-5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)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 smtClean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신규수출기업화 사업  수출지원 성공사례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9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KOTRA </a:t>
                      </a:r>
                      <a:r>
                        <a:rPr lang="ko-KR" altLang="en-US" sz="1200" kern="0" spc="-90" dirty="0" err="1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인천지원단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9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수출전문위원 </a:t>
                      </a:r>
                      <a:r>
                        <a:rPr lang="en-US" altLang="ko-KR" sz="1200" kern="0" spc="-90" smtClean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3</a:t>
                      </a:r>
                      <a:r>
                        <a:rPr lang="ko-KR" altLang="en-US" sz="1200" kern="0" spc="-90" smtClean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명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5927450"/>
                  </a:ext>
                </a:extLst>
              </a:tr>
              <a:tr h="4952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16:05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∼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16:40 (30</a:t>
                      </a: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분</a:t>
                      </a:r>
                      <a:r>
                        <a:rPr lang="en-US" altLang="ko-KR" sz="1200" kern="0" spc="-5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1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수출전문위원과 </a:t>
                      </a:r>
                      <a:r>
                        <a:rPr lang="en-US" altLang="ko-KR" sz="1200" kern="0" spc="1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1:1 </a:t>
                      </a:r>
                      <a:r>
                        <a:rPr lang="ko-KR" altLang="en-US" sz="1200" kern="0" spc="1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상담 *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5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131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93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190</Words>
  <Application>Microsoft Office PowerPoint</Application>
  <PresentationFormat>사용자 지정</PresentationFormat>
  <Paragraphs>40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11" baseType="lpstr">
      <vt:lpstr>함초롬바탕</vt:lpstr>
      <vt:lpstr>Calibri</vt:lpstr>
      <vt:lpstr>맑은 고딕</vt:lpstr>
      <vt:lpstr>경기천년제목 Bold</vt:lpstr>
      <vt:lpstr>Arial</vt:lpstr>
      <vt:lpstr>한양중고딕</vt:lpstr>
      <vt:lpstr>경기천년제목 Medium</vt:lpstr>
      <vt:lpstr>Times New Roman</vt:lpstr>
      <vt:lpstr>휴먼고딕</vt:lpstr>
      <vt:lpstr>Office Theme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Wishig you a happy birthday from many miles away!</dc:title>
  <dc:creator>Admin</dc:creator>
  <cp:lastModifiedBy>Windows 사용자</cp:lastModifiedBy>
  <cp:revision>67</cp:revision>
  <cp:lastPrinted>2019-11-19T01:40:39Z</cp:lastPrinted>
  <dcterms:created xsi:type="dcterms:W3CDTF">2006-08-16T00:00:00Z</dcterms:created>
  <dcterms:modified xsi:type="dcterms:W3CDTF">2019-11-19T01:51:26Z</dcterms:modified>
  <dc:identifier>DADd0UwENS4</dc:identifier>
</cp:coreProperties>
</file>